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7"/>
  </p:notesMasterIdLst>
  <p:sldIdLst>
    <p:sldId id="256" r:id="rId4"/>
    <p:sldId id="257" r:id="rId5"/>
    <p:sldId id="268" r:id="rId6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jHzTg+goWcQk8fO5It0l+0ng5K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23" Type="http://schemas.openxmlformats.org/officeDocument/2006/relationships/viewProps" Target="viewProps.xml"/><Relationship Id="rId4" Type="http://schemas.openxmlformats.org/officeDocument/2006/relationships/slide" Target="slides/slide1.xml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51120" y="-864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IMAGE COMPRESSION ALGORITHMS FOR PROCESS OPTIMIZATION IN LIVESTOCK FARMING </a:t>
            </a:r>
          </a:p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PRECISION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presentation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10013220" y="4263014"/>
            <a:ext cx="2192760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5353883" y="4279556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David González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142047" y="4173793"/>
            <a:ext cx="2477872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Stefanny Escobar Ramírez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815039" y="6160680"/>
            <a:ext cx="8231683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  <a:uFill>
                  <a:noFill/>
                </a:uFill>
              </a:rPr>
              <a:t>https://github.com/StefannyEscobar/FarmingProject.git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6988016" y="1632924"/>
            <a:ext cx="3383640" cy="2652120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5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7759840" y="4223906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/>
          <p:nvPr/>
        </p:nvSpPr>
        <p:spPr>
          <a:xfrm>
            <a:off x="5399243" y="1853926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A76E210-8FA2-4EAB-8A5A-A5D9C5D4FBF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428" t="4696" r="7250"/>
          <a:stretch/>
        </p:blipFill>
        <p:spPr>
          <a:xfrm>
            <a:off x="10013220" y="1732418"/>
            <a:ext cx="2104584" cy="2436497"/>
          </a:xfrm>
          <a:prstGeom prst="rect">
            <a:avLst/>
          </a:prstGeom>
        </p:spPr>
      </p:pic>
      <p:sp>
        <p:nvSpPr>
          <p:cNvPr id="32" name="Google Shape;210;p2">
            <a:extLst>
              <a:ext uri="{FF2B5EF4-FFF2-40B4-BE49-F238E27FC236}">
                <a16:creationId xmlns:a16="http://schemas.microsoft.com/office/drawing/2014/main" id="{FAAB3976-8339-4E77-A9B5-7E45B874ECEF}"/>
              </a:ext>
            </a:extLst>
          </p:cNvPr>
          <p:cNvSpPr/>
          <p:nvPr/>
        </p:nvSpPr>
        <p:spPr>
          <a:xfrm>
            <a:off x="2701366" y="4212303"/>
            <a:ext cx="2477872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Sara Gallego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2068C58-D199-4D3B-993A-DB07BED1B9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319" y="1868538"/>
            <a:ext cx="2152880" cy="215288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0C9DF92-63F6-4050-BCE2-8172C4F1188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2639" t="1889" r="2639" b="24869"/>
          <a:stretch/>
        </p:blipFill>
        <p:spPr>
          <a:xfrm>
            <a:off x="2942969" y="1918000"/>
            <a:ext cx="2093772" cy="2152879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0" y="6445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Thanks!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MX" sz="20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Supported</a:t>
            </a:r>
            <a:r>
              <a:rPr lang="es-MX" sz="20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MX" sz="20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by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>
                <a:solidFill>
                  <a:srgbClr val="001E33"/>
                </a:solidFill>
              </a:rPr>
              <a:t>two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author is supported by 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Sapiencia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grant funded by the municipality of Medellín. The other author are supported by Generation E. All authors would like to thank the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Vicerrectoría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Descubrimiento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Creación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, Universidad EAFIT, for their support in this research.</a:t>
            </a:r>
            <a:endParaRPr lang="es-MX"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87</Words>
  <Application>Microsoft Office PowerPoint</Application>
  <PresentationFormat>Panorámica</PresentationFormat>
  <Paragraphs>13</Paragraphs>
  <Slides>3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3</vt:i4>
      </vt:variant>
    </vt:vector>
  </HeadingPairs>
  <TitlesOfParts>
    <vt:vector size="9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Julieth Stefanny Escobar Ramírez</cp:lastModifiedBy>
  <cp:revision>6</cp:revision>
  <dcterms:created xsi:type="dcterms:W3CDTF">2020-06-26T14:36:07Z</dcterms:created>
  <dcterms:modified xsi:type="dcterms:W3CDTF">2021-08-12T21:37:54Z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